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82EE6-F33F-4024-9277-1B9EF2440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997F1-F3FE-411D-A87D-E3352B514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19533-2CB4-4780-ACDD-4C71233C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19BC4-535B-41D2-BE46-8A2D8B98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0523C-2A70-48F2-8293-F19F1365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28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27C1-F0F2-4F14-A08E-8039DCC6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117C9-73EC-4137-AFA3-77FA0C211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D51B5-9201-4FE6-B3D7-39D32C887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239E4-226C-428A-97AC-DE6F23B6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FA5FC-FE2D-4114-8D4B-081715BD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66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6882D1-5898-4009-A36C-5255D3CAC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B40879-3C68-4886-9B97-A443CC1B6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A80D7-6C80-41E6-BFE2-9BC05061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4FFC7-6A66-436E-B742-A3C31983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AF8A7-3C0F-4E1C-AE90-6AFCF75F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24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98143-8724-4E75-A02B-BDF122C2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CB118-362E-46A3-A05A-8F84239C0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64D0A-03F0-4F66-8316-FF0F5F2C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9F330-93C6-487E-B839-4CFF95A3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6F4E1-AB16-42BC-9BE8-F7F450FD7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5FF43-37B9-4C9D-8FFA-2AC228A6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D9E5B-858D-48A1-A794-F1AC085E7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76FCE-EC9C-4E47-B2C1-99767B14D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DF01D-79ED-4513-B794-7AF388C7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AF0B4-0AD2-4237-B2D8-17E150AE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4FA8-3568-46D8-9CB8-24C699B5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CC552-A300-432A-80FA-EDAF8F54B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50E78-7E6F-49EB-AB2E-D04942E30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5BDEB-FC94-42A4-9F77-DFCE7665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936AB-1B03-4D01-900A-477027A7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C2002-945F-4A01-A295-8863EDC0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2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5747-8B21-4F1A-878F-39752D8B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9890A-9166-4D5C-A731-68E3D10B1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63A78-5C0A-48E4-81AD-E30ADA8EE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009FA-270C-4989-8A08-7E7D64D5E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74DA5-A75B-4106-909E-CAE588357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B4FBD-7282-47D4-BA8A-B1DF79E2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545A7C-4E10-47EE-9291-286073E2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3137CE-5DEE-4C39-9CA7-704592654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1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5AC3F-7980-463A-819B-8F09C607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9FD56-73EB-4C24-9624-3513AB48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DB253-EF36-4C5E-9781-B89C896DC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1ED78-2D95-4F46-9A03-C4D205FF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16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2E0F3-9259-4D2C-93FD-517AB77B4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C81C3-61E0-4BB7-A0F5-A381923C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08E22-1473-43FC-9FF0-5974C670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4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1937-DA39-4CD2-AD5B-25D62CC1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4E3DD-3A55-415F-BE4B-FFBDE9149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F6359-62B6-4FFB-B33C-C3874AA4D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F51E-D26D-41E6-981D-E080D3EC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2EC94-1DB7-424F-874D-DCFAD7D2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648B8-4AF9-4DAD-88B5-A89ED090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3F63E-C30C-4858-B701-36D04E71F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79720-987E-4326-9907-117B35E0B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509F2-5DEC-4D0D-8DC7-796204D88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E6456-ADFC-4715-B18A-EAD83217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80D5C-605D-4A33-8341-C1AF2F43A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A29B3-DF85-4875-AEA7-24CE4C4C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32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A5B13-B9FD-42B8-8617-C41B852C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FEB6-28B2-4185-B2BB-AA0040068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E65C5-07A9-4412-A8B8-9C25A1023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1ECB-9170-48B6-9B85-5AE02D71049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E795E-45DA-475E-A187-2E4F84FDD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6A71C-315F-48CB-A7F6-A6F926C3A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2A700-7500-4D47-816E-214FA4CE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71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rson at work video conferencing on laptop">
            <a:extLst>
              <a:ext uri="{FF2B5EF4-FFF2-40B4-BE49-F238E27FC236}">
                <a16:creationId xmlns:a16="http://schemas.microsoft.com/office/drawing/2014/main" id="{F8423041-AEB6-4049-ABEE-39E13399AF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97" b="909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18" name="Freeform: Shape 9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F541E5-41EE-4AB0-B5BD-F078D53AF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5634"/>
            <a:ext cx="4072327" cy="24428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A96744-83B5-411B-8AC4-17EC50B3CCCD}"/>
              </a:ext>
            </a:extLst>
          </p:cNvPr>
          <p:cNvSpPr txBox="1"/>
          <p:nvPr/>
        </p:nvSpPr>
        <p:spPr>
          <a:xfrm>
            <a:off x="281906" y="1719068"/>
            <a:ext cx="53899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spc="600" dirty="0">
                <a:solidFill>
                  <a:srgbClr val="2DAAE1"/>
                </a:solidFill>
                <a:latin typeface="Century Gothic" panose="020B0502020202020204" pitchFamily="34" charset="0"/>
              </a:rPr>
              <a:t>VIDEO INTERVIEWS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0C0BC2-4FF5-4F7D-A667-11713533C7F1}"/>
              </a:ext>
            </a:extLst>
          </p:cNvPr>
          <p:cNvSpPr txBox="1"/>
          <p:nvPr/>
        </p:nvSpPr>
        <p:spPr>
          <a:xfrm>
            <a:off x="281906" y="3390774"/>
            <a:ext cx="3432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spc="600" dirty="0">
                <a:solidFill>
                  <a:srgbClr val="C9C9C9"/>
                </a:solidFill>
                <a:latin typeface="Century Gothic" panose="020B0502020202020204" pitchFamily="34" charset="0"/>
              </a:rPr>
              <a:t>Follow these top tips to ensure your video interview is a success!</a:t>
            </a:r>
            <a:endParaRPr lang="en-GB" sz="3600" spc="600" dirty="0">
              <a:solidFill>
                <a:srgbClr val="C9C9C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920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Sheldon</dc:creator>
  <cp:lastModifiedBy>Matthew Sheldon</cp:lastModifiedBy>
  <cp:revision>3</cp:revision>
  <dcterms:created xsi:type="dcterms:W3CDTF">2020-09-23T08:22:29Z</dcterms:created>
  <dcterms:modified xsi:type="dcterms:W3CDTF">2020-09-23T09:28:55Z</dcterms:modified>
</cp:coreProperties>
</file>